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3"/>
  </p:notesMasterIdLst>
  <p:sldIdLst>
    <p:sldId id="256" r:id="rId2"/>
    <p:sldId id="273" r:id="rId3"/>
    <p:sldId id="257" r:id="rId4"/>
    <p:sldId id="258" r:id="rId5"/>
    <p:sldId id="264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70" r:id="rId15"/>
    <p:sldId id="271" r:id="rId16"/>
    <p:sldId id="277" r:id="rId17"/>
    <p:sldId id="274" r:id="rId18"/>
    <p:sldId id="275" r:id="rId19"/>
    <p:sldId id="276" r:id="rId20"/>
    <p:sldId id="272" r:id="rId21"/>
    <p:sldId id="26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660"/>
  </p:normalViewPr>
  <p:slideViewPr>
    <p:cSldViewPr>
      <p:cViewPr varScale="1">
        <p:scale>
          <a:sx n="70" d="100"/>
          <a:sy n="70" d="100"/>
        </p:scale>
        <p:origin x="5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10A83-3CB9-4DA0-8C58-442117AAF182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338A0-74F8-4FA4-8436-B91424D1A1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8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338A0-74F8-4FA4-8436-B91424D1A1D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705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1350" y="2937259"/>
            <a:ext cx="5222650" cy="1433234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Виртуальную выставку подготовила заведующий школьной библиотекой </a:t>
            </a:r>
            <a:r>
              <a:rPr lang="ru-RU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Цехановская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Я.Б.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82556"/>
            <a:ext cx="7772400" cy="116921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Segoe Script" panose="020B0504020000000003" pitchFamily="34" charset="0"/>
              </a:rPr>
              <a:t/>
            </a:r>
            <a:br>
              <a:rPr lang="ru-RU" dirty="0" smtClean="0">
                <a:latin typeface="Segoe Script" panose="020B0504020000000003" pitchFamily="34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«ИДЕТ ВЕСНА </a:t>
            </a:r>
            <a:r>
              <a:rPr lang="ru-RU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ПОБЕДНЫМ МАЕМ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2" y="2624802"/>
            <a:ext cx="3503427" cy="26650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632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 591 НЕВСКОГО РАЙОНА САНКТ-ПЕТЕРБУРГА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0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ds04.infourok.ru/uploads/ex/0425/00066cc4-2fe8ca22/2/640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" y="-1"/>
            <a:ext cx="9125796" cy="684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86077"/>
            <a:ext cx="3547370" cy="2350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56617" y="633547"/>
            <a:ext cx="4364325" cy="4365104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1948 года советские граждане отдыхали 9 мая. Далее все силы были брошены на восстановление разбомбленной страны. Ненадолго о дате забыли. Только с инициативы Л. Брежнева продолжилась история праздника 9 мая. День Победы для детей был особой датой. Массовые акции, что проводились, формировали любовь к родине, уважение к тем, кто ее защищал. 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766" y="2852665"/>
            <a:ext cx="3539667" cy="1987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02251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ds04.infourok.ru/uploads/ex/0425/00066cc4-2fe8ca22/2/640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1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899" y="541200"/>
            <a:ext cx="3039988" cy="2258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219" y="2926381"/>
            <a:ext cx="3044668" cy="2179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727743" y="260648"/>
            <a:ext cx="371465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СВЯТАЯ ПАМЯТЬ О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ВОЙНЕ</a:t>
            </a:r>
          </a:p>
          <a:p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Война, какое жестокое слово,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больно в груди.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вспомним с печалью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Далекие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войны.</a:t>
            </a:r>
          </a:p>
          <a:p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забыли героев,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чтим всегда.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выпало горе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долю народа тогда.</a:t>
            </a:r>
          </a:p>
          <a:p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сожаленья, без страха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Шли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прадеды наши в бой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Родину нашу, за радость,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теплый семейный покой.</a:t>
            </a:r>
          </a:p>
          <a:p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Алушин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5584830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ds04.infourok.ru/uploads/ex/0425/00066cc4-2fe8ca22/2/640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636" y="-51293"/>
            <a:ext cx="9230636" cy="692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99" y="1124744"/>
            <a:ext cx="3456384" cy="2594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65178" y="905194"/>
            <a:ext cx="4816604" cy="3606080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новой России День Победы </a:t>
            </a:r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остаётся </a:t>
            </a: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Великим праздником. В этот день граждане всех возрастов без принуждения нескончаемым потоком направляются к памятникам и мемориалам, возлагают к ним цветы и венки. На площадях и концертных площадках проходят выступления известных и самодеятельных артистов, массовые </a:t>
            </a:r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гулянья </a:t>
            </a: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длятся с утра и до поздней ночи. </a:t>
            </a:r>
          </a:p>
          <a:p>
            <a:endParaRPr lang="ru-RU" sz="1800" dirty="0"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2772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ds04.infourok.ru/uploads/ex/0425/00066cc4-2fe8ca22/2/640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Объект 12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94" y="1484784"/>
            <a:ext cx="4005975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79512" y="1052736"/>
            <a:ext cx="4536504" cy="388843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Сложно найти человека, которого бы никоим образом не коснулась ужасная война, унесшая жизни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миллионов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 и мирных граждан. Эту дату никогда не вычеркнут из истории, она останется навечно в 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календаре,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 всегда будет напоминать о тех страшных событиях и великом разгроме фашистских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войск.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192301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ds04.infourok.ru/uploads/ex/0425/00066cc4-2fe8ca22/2/640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0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3217"/>
            <a:ext cx="6704901" cy="3970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25760" y="4077072"/>
            <a:ext cx="8892480" cy="129614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патриотический проект «Бессмертный полк» стартовал в 2012 году в Томске. Уже в 2013 году шествия «Бессмертного полка» состоялось в десятках городов России.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810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ds04.infourok.ru/uploads/ex/0425/00066cc4-2fe8ca22/2/640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 flipH="1" flipV="1">
            <a:off x="395536" y="6172200"/>
            <a:ext cx="61664" cy="6511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251520" y="476673"/>
            <a:ext cx="4968552" cy="2376263"/>
          </a:xfrm>
        </p:spPr>
        <p:txBody>
          <a:bodyPr>
            <a:noAutofit/>
          </a:bodyPr>
          <a:lstStyle/>
          <a:p>
            <a:pPr lvl="0">
              <a:buClr>
                <a:srgbClr val="F3A447"/>
              </a:buClr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Великой Отечественной войне 1941- 1945 годов мы знаем по книгам, по фильмам.</a:t>
            </a:r>
          </a:p>
          <a:p>
            <a:pPr lvl="0" algn="ctr">
              <a:buClr>
                <a:srgbClr val="F3A447"/>
              </a:buClr>
            </a:pPr>
            <a:r>
              <a:rPr lang="ru-RU" sz="2000" dirty="0">
                <a:solidFill>
                  <a:srgbClr val="7030A0"/>
                </a:solidFill>
                <a:latin typeface="Segoe Script" panose="020B0504020000000003" pitchFamily="34" charset="0"/>
              </a:rPr>
              <a:t> 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16015" y="3006225"/>
            <a:ext cx="427029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3A447"/>
              </a:buClr>
            </a:pPr>
            <a:endParaRPr lang="ru-RU" dirty="0">
              <a:solidFill>
                <a:srgbClr val="7030A0"/>
              </a:solidFill>
              <a:latin typeface="Segoe Script" panose="020B0504020000000003" pitchFamily="34" charset="0"/>
            </a:endParaRPr>
          </a:p>
          <a:p>
            <a:pPr lvl="0">
              <a:buClr>
                <a:srgbClr val="F3A447"/>
              </a:buClr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особые – берущие за душу - это рассказы ветеранов, воспоминания их родственников о той трудной военной поре. </a:t>
            </a:r>
          </a:p>
        </p:txBody>
      </p:sp>
      <p:pic>
        <p:nvPicPr>
          <p:cNvPr id="2050" name="Picture 2" descr="https://i.ytimg.com/vi/TZda-5HPhiY/maxres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r="18535"/>
          <a:stretch/>
        </p:blipFill>
        <p:spPr bwMode="auto">
          <a:xfrm>
            <a:off x="185265" y="1772965"/>
            <a:ext cx="3666655" cy="2997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ytimg.com/vi/DWpxfmK7b4Y/maxres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r="23624" b="15332"/>
          <a:stretch/>
        </p:blipFill>
        <p:spPr bwMode="auto">
          <a:xfrm>
            <a:off x="5364088" y="407640"/>
            <a:ext cx="3512159" cy="2370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9301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425/00066cc4-2fe8ca22/2/640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8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186727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РЕКОМЕНДУЕМАЯ ЛИТЕРАТУРА: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264316"/>
            <a:ext cx="2854604" cy="17761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3122488"/>
            <a:ext cx="2376264" cy="186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7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ds04.infourok.ru/uploads/ex/0425/00066cc4-2fe8ca22/2/640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5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2656"/>
            <a:ext cx="1466850" cy="23526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542205"/>
            <a:ext cx="1152525" cy="19335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9028" y="305914"/>
            <a:ext cx="1400175" cy="2352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8045" y="305913"/>
            <a:ext cx="1447800" cy="2352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4687" y="361934"/>
            <a:ext cx="1438275" cy="23526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36" y="3068961"/>
            <a:ext cx="1406596" cy="22271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5736" y="3067692"/>
            <a:ext cx="1335223" cy="22283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4934" y="3067692"/>
            <a:ext cx="1326201" cy="22283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45110" y="3140968"/>
            <a:ext cx="1571625" cy="20097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0888" y="3067692"/>
            <a:ext cx="1290114" cy="222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2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4.infourok.ru/uploads/ex/0425/00066cc4-2fe8ca22/2/640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1" y="-26007"/>
            <a:ext cx="9144911" cy="688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26" y="151447"/>
            <a:ext cx="1191695" cy="1878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869" y="94714"/>
            <a:ext cx="1282979" cy="19094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437" y="94714"/>
            <a:ext cx="1207086" cy="18038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3" y="2145224"/>
            <a:ext cx="1350138" cy="20430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301" y="2160058"/>
            <a:ext cx="1507876" cy="20430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9527" y="-14842"/>
            <a:ext cx="1547849" cy="19904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7515" y="2145224"/>
            <a:ext cx="1321617" cy="20430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8521" y="2139748"/>
            <a:ext cx="1561067" cy="20540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5380" y="6979"/>
            <a:ext cx="2004451" cy="20044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9615" y="-67482"/>
            <a:ext cx="1314385" cy="20430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18750" y="2160058"/>
            <a:ext cx="1369838" cy="19304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88764" y="2160058"/>
            <a:ext cx="1561067" cy="200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2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ds04.infourok.ru/uploads/ex/0425/00066cc4-2fe8ca22/2/640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2" y="-1"/>
            <a:ext cx="9130668" cy="68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15" y="131425"/>
            <a:ext cx="1601165" cy="27848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049" y="124236"/>
            <a:ext cx="1754991" cy="27920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02" y="3105301"/>
            <a:ext cx="1568677" cy="23246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7660" y="124236"/>
            <a:ext cx="1722859" cy="27848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956" y="124235"/>
            <a:ext cx="1505486" cy="27848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5801" y="3179968"/>
            <a:ext cx="3145730" cy="20600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0962" y="3168535"/>
            <a:ext cx="1887792" cy="20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5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425/00066cc4-2fe8ca22/2/640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764704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это будет, не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знаю:</a:t>
            </a:r>
          </a:p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краю </a:t>
            </a:r>
            <a:r>
              <a:rPr lang="ru-RU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белоногих</a:t>
            </a: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берез</a:t>
            </a:r>
          </a:p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Победу </a:t>
            </a: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девятого мая </a:t>
            </a:r>
          </a:p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Отпразднуют </a:t>
            </a: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 без слез.</a:t>
            </a:r>
          </a:p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мы-то доподлинно знаем,</a:t>
            </a:r>
          </a:p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</a:t>
            </a: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знать довелось на роду, </a:t>
            </a:r>
          </a:p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девятого мая </a:t>
            </a:r>
          </a:p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</a:t>
            </a: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сорок пятом году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(Сергей Орлов)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99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5799"/>
            <a:ext cx="9132600" cy="6846401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163" y="1484784"/>
            <a:ext cx="373022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277156" y="1164294"/>
            <a:ext cx="4294844" cy="309634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Праздничное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шествие собирает десятки миллионов человек на улицах городов и сел нашей страны. В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Москве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Санкт-Петербурге,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в 2017 году в акции приняли участие до миллиона и семисот тысяч человек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соответственно. 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4914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5799"/>
            <a:ext cx="9132600" cy="68464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04" y="1063859"/>
            <a:ext cx="7128792" cy="237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425/00066cc4-2fe8ca22/2/640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539552" y="952807"/>
            <a:ext cx="4464496" cy="3890307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Segoe Script" panose="020B0504020000000003" pitchFamily="34" charset="0"/>
              </a:rPr>
              <a:t>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мая в России отмечается всенародный праздник - День Победы в Великой Отечественной войне 1941-1945 гг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которой советский народ боролся за свободу и независимость своей Родины против фашистской Германии. Великая Отечественная война являлась важнейшей и решающей частью Второй мировой войны 1939-1945 гг.</a:t>
            </a:r>
            <a:b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школа\9 мая\Копия 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90821"/>
            <a:ext cx="3641631" cy="441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873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4.infourok.ru/uploads/ex/0425/00066cc4-2fe8ca22/2/640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36712"/>
            <a:ext cx="4206875" cy="4206875"/>
          </a:xfrm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79512" y="1772816"/>
            <a:ext cx="4101867" cy="2736304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Мая — это не просто праздник, это — один из великих дней, почитаемый не только в России, но и во многих других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странах </a:t>
            </a: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мира. День Победы — это праздник, важный для каждой семьи и каждого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гражданина.</a:t>
            </a:r>
            <a:endParaRPr lang="ru-RU" sz="2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7181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s04.infourok.ru/uploads/ex/0425/00066cc4-2fe8ca22/2/640/im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6181"/>
            <a:ext cx="3359590" cy="2382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3" y="3861048"/>
            <a:ext cx="3722397" cy="266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528" y="213807"/>
            <a:ext cx="302433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</a:t>
            </a:r>
          </a:p>
          <a:p>
            <a:pPr algn="ctr"/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Майский праздник –</a:t>
            </a:r>
          </a:p>
          <a:p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</a:t>
            </a:r>
          </a:p>
          <a:p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Отмечает вся страна.</a:t>
            </a:r>
          </a:p>
          <a:p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Надевают наши деды</a:t>
            </a:r>
          </a:p>
          <a:p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ордена.</a:t>
            </a:r>
          </a:p>
          <a:p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с утра зовёт дорога</a:t>
            </a:r>
          </a:p>
          <a:p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торжественный парад.</a:t>
            </a:r>
          </a:p>
          <a:p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задумчиво с порога</a:t>
            </a:r>
          </a:p>
          <a:p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Вслед им бабушки глядят.</a:t>
            </a:r>
          </a:p>
          <a:p>
            <a:pPr algn="r"/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(Т. Белозёров)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64438" y="2518867"/>
            <a:ext cx="500404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Погибшим и живым</a:t>
            </a:r>
          </a:p>
          <a:p>
            <a:r>
              <a:rPr lang="ru-RU" sz="1600" b="1" i="1" dirty="0">
                <a:solidFill>
                  <a:srgbClr val="7030A0"/>
                </a:solidFill>
              </a:rPr>
              <a:t>Погибшим –</a:t>
            </a:r>
          </a:p>
          <a:p>
            <a:r>
              <a:rPr lang="ru-RU" sz="1600" b="1" i="1" dirty="0">
                <a:solidFill>
                  <a:srgbClr val="7030A0"/>
                </a:solidFill>
              </a:rPr>
              <a:t>Быть бессменно на посту,</a:t>
            </a:r>
          </a:p>
          <a:p>
            <a:r>
              <a:rPr lang="ru-RU" sz="1600" b="1" i="1" dirty="0">
                <a:solidFill>
                  <a:srgbClr val="7030A0"/>
                </a:solidFill>
              </a:rPr>
              <a:t>Им жить в названьях улиц и в былинах.</a:t>
            </a:r>
          </a:p>
          <a:p>
            <a:r>
              <a:rPr lang="ru-RU" sz="1600" b="1" i="1" dirty="0">
                <a:solidFill>
                  <a:srgbClr val="7030A0"/>
                </a:solidFill>
              </a:rPr>
              <a:t>Их подвигов святую красоту</a:t>
            </a:r>
          </a:p>
          <a:p>
            <a:r>
              <a:rPr lang="ru-RU" sz="1600" b="1" i="1" dirty="0">
                <a:solidFill>
                  <a:srgbClr val="7030A0"/>
                </a:solidFill>
              </a:rPr>
              <a:t>Отобразят художники в картинах.</a:t>
            </a:r>
          </a:p>
          <a:p>
            <a:r>
              <a:rPr lang="ru-RU" sz="1600" b="1" i="1" dirty="0">
                <a:solidFill>
                  <a:srgbClr val="7030A0"/>
                </a:solidFill>
              </a:rPr>
              <a:t>Живым –</a:t>
            </a:r>
          </a:p>
          <a:p>
            <a:r>
              <a:rPr lang="ru-RU" sz="1600" b="1" i="1" dirty="0">
                <a:solidFill>
                  <a:srgbClr val="7030A0"/>
                </a:solidFill>
              </a:rPr>
              <a:t>Героев чтить, не забывать,</a:t>
            </a:r>
          </a:p>
          <a:p>
            <a:r>
              <a:rPr lang="ru-RU" sz="1600" b="1" i="1" dirty="0">
                <a:solidFill>
                  <a:srgbClr val="7030A0"/>
                </a:solidFill>
              </a:rPr>
              <a:t>Их имена хранить в бессмертных списках,</a:t>
            </a:r>
          </a:p>
          <a:p>
            <a:r>
              <a:rPr lang="ru-RU" sz="1600" b="1" i="1" dirty="0">
                <a:solidFill>
                  <a:srgbClr val="7030A0"/>
                </a:solidFill>
              </a:rPr>
              <a:t>Об их отваге всем напоминать</a:t>
            </a:r>
          </a:p>
          <a:p>
            <a:r>
              <a:rPr lang="ru-RU" sz="1600" b="1" i="1" dirty="0">
                <a:solidFill>
                  <a:srgbClr val="7030A0"/>
                </a:solidFill>
              </a:rPr>
              <a:t>И класть цветы к подножьям обелисков!</a:t>
            </a:r>
          </a:p>
        </p:txBody>
      </p:sp>
    </p:spTree>
    <p:extLst>
      <p:ext uri="{BB962C8B-B14F-4D97-AF65-F5344CB8AC3E}">
        <p14:creationId xmlns:p14="http://schemas.microsoft.com/office/powerpoint/2010/main" val="8878234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4.infourok.ru/uploads/ex/0425/00066cc4-2fe8ca22/2/640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72816"/>
            <a:ext cx="3773609" cy="2620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23528" y="1628800"/>
            <a:ext cx="4824536" cy="3312368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Победы - это праздник весны,</a:t>
            </a:r>
            <a:b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пораженья жестокой войны,</a:t>
            </a:r>
            <a:b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пораженья насилья и зла,</a:t>
            </a:r>
            <a:b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воскрешенья любви и добра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Воспоминаний о тех, кто себе</a:t>
            </a:r>
            <a:b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 поставил, чтоб впредь этот день</a:t>
            </a:r>
            <a:b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Символом стал всех стараний людей -</a:t>
            </a:r>
            <a:b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мире и счастье растить малышей. </a:t>
            </a:r>
          </a:p>
          <a:p>
            <a:endParaRPr lang="ru-RU" sz="1800" b="1" dirty="0">
              <a:solidFill>
                <a:srgbClr val="7030A0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7288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s04.infourok.ru/uploads/ex/0425/00066cc4-2fe8ca22/2/640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3999" cy="689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4" y="2060848"/>
            <a:ext cx="4392488" cy="3294366"/>
          </a:xfrm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-1" y="332656"/>
            <a:ext cx="9144000" cy="1988840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День Победы праздновали как никогда в истории. На улицах люди обнимали и целовали друг друга.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Вечером </a:t>
            </a: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мая в Москве был дан салют Победы, самый большой за всю историю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СССР. С </a:t>
            </a: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той поры День Победы был и остался одним из самых важных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почитаемых праздников </a:t>
            </a: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и СНГ.</a:t>
            </a:r>
          </a:p>
          <a:p>
            <a:r>
              <a:rPr lang="ru-RU" sz="2000" dirty="0" smtClean="0">
                <a:solidFill>
                  <a:srgbClr val="00500A"/>
                </a:solidFill>
                <a:latin typeface="Segoe Script" panose="020B0504020000000003" pitchFamily="34" charset="0"/>
              </a:rPr>
              <a:t/>
            </a:r>
            <a:br>
              <a:rPr lang="ru-RU" sz="2000" dirty="0" smtClean="0">
                <a:solidFill>
                  <a:srgbClr val="00500A"/>
                </a:solidFill>
                <a:latin typeface="Segoe Script" panose="020B0504020000000003" pitchFamily="34" charset="0"/>
              </a:rPr>
            </a:br>
            <a:endParaRPr lang="ru-RU" sz="2000" dirty="0">
              <a:solidFill>
                <a:srgbClr val="00500A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927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ds04.infourok.ru/uploads/ex/0425/00066cc4-2fe8ca22/2/640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5" y="5972"/>
            <a:ext cx="9136036" cy="685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582" y="2708920"/>
            <a:ext cx="3819521" cy="219346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180" y="279012"/>
            <a:ext cx="3842923" cy="2299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528" y="677594"/>
            <a:ext cx="392392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СЛАВА</a:t>
            </a: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пять минут уж снегом талым</a:t>
            </a: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Шинель запорошилась вся.</a:t>
            </a: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на земле лежит, усталым</a:t>
            </a: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Движеньем руку 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занеся.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мертв. Его никто не знает.</a:t>
            </a: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мы еще на полпути,</a:t>
            </a: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слава мертвых окрыляет</a:t>
            </a: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Тех, кто вперед решил идти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 есть суровая свобода:</a:t>
            </a: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слезы обрекая мать,</a:t>
            </a: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Бессмертье своего народа</a:t>
            </a: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Своею смертью покупать. 1942г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	Константин </a:t>
            </a:r>
            <a:r>
              <a:rPr lang="ru-RU" dirty="0">
                <a:solidFill>
                  <a:srgbClr val="7030A0"/>
                </a:solidFill>
              </a:rPr>
              <a:t>Симонов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9991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ds04.infourok.ru/uploads/ex/0425/00066cc4-2fe8ca22/2/640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" y="0"/>
            <a:ext cx="9123850" cy="68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16865"/>
            <a:ext cx="3786437" cy="2584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20150" y="332656"/>
            <a:ext cx="5004048" cy="4824536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Завершающим этапом войны стала Берлинская операция, в которой приняли участие более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 млн советских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солдат, было задействовано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7,5 тысяч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самолётов, более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тысяч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танков и самоходных орудий. Трудно представить себе, каких жертв стоила нашей стране эта победа. По некоторым данным,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проведения операции Красная Армия ежедневно теряла больше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тысяч солдат. Выполняя свой долг,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352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тысячи человек погибли при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 Берлинской операции.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7030A0"/>
                </a:solidFill>
                <a:latin typeface="Segoe Script" panose="020B0504020000000003" pitchFamily="34" charset="0"/>
              </a:rPr>
              <a:t> </a:t>
            </a:r>
          </a:p>
          <a:p>
            <a:endParaRPr lang="ru-RU" sz="2000" dirty="0"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740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464</TotalTime>
  <Words>659</Words>
  <Application>Microsoft Office PowerPoint</Application>
  <PresentationFormat>Экран (4:3)</PresentationFormat>
  <Paragraphs>87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Constantia</vt:lpstr>
      <vt:lpstr>Segoe Script</vt:lpstr>
      <vt:lpstr>Times New Roman</vt:lpstr>
      <vt:lpstr>Wingdings 2</vt:lpstr>
      <vt:lpstr>Бумажная</vt:lpstr>
      <vt:lpstr> «ИДЕТ ВЕСНА ПОБЕДНЫМ МАЕМ!»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РЕКОМЕНДУЕМАЯ ЛИТЕРАТУРА: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тему: «Победный май».</dc:title>
  <dc:creator>комната_досуга</dc:creator>
  <cp:lastModifiedBy>Яна Цехановская</cp:lastModifiedBy>
  <cp:revision>45</cp:revision>
  <dcterms:created xsi:type="dcterms:W3CDTF">2018-04-19T07:40:39Z</dcterms:created>
  <dcterms:modified xsi:type="dcterms:W3CDTF">2020-04-22T20:36:14Z</dcterms:modified>
</cp:coreProperties>
</file>