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268761"/>
            <a:ext cx="5760640" cy="1080120"/>
          </a:xfrm>
        </p:spPr>
        <p:txBody>
          <a:bodyPr>
            <a:norm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риготовление школьного завтрака</a:t>
            </a:r>
            <a:endParaRPr lang="ru-RU" sz="2800" b="1" dirty="0"/>
          </a:p>
        </p:txBody>
      </p:sp>
      <p:pic>
        <p:nvPicPr>
          <p:cNvPr id="1026" name="Picture 2" descr="C:\Users\Учитель\Downloads\IMG-20230412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513856" cy="33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0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Нарезка хлеба</a:t>
            </a:r>
            <a:endParaRPr lang="ru-RU" dirty="0"/>
          </a:p>
        </p:txBody>
      </p:sp>
      <p:pic>
        <p:nvPicPr>
          <p:cNvPr id="2050" name="Picture 2" descr="C:\Users\Учитель\Downloads\Screenshot_20230420-111127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2351405"/>
            <a:ext cx="5486400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1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Нарезка сыра</a:t>
            </a:r>
            <a:endParaRPr lang="ru-RU" dirty="0"/>
          </a:p>
        </p:txBody>
      </p:sp>
      <p:pic>
        <p:nvPicPr>
          <p:cNvPr id="3074" name="Picture 2" descr="C:\Users\Учитель\Downloads\Screenshot_20230420-111130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2366645"/>
            <a:ext cx="54864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9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 бутербродов</a:t>
            </a:r>
            <a:endParaRPr lang="ru-RU" dirty="0"/>
          </a:p>
        </p:txBody>
      </p:sp>
      <p:pic>
        <p:nvPicPr>
          <p:cNvPr id="4098" name="Picture 2" descr="C:\Users\Учитель\Downloads\Screenshot_20230420-111143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2378075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3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Замес теста</a:t>
            </a:r>
            <a:endParaRPr lang="ru-RU" dirty="0"/>
          </a:p>
        </p:txBody>
      </p:sp>
      <p:pic>
        <p:nvPicPr>
          <p:cNvPr id="5122" name="Picture 2" descr="C:\Users\Учитель\Downloads\Screenshot_20230420-111150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2355215"/>
            <a:ext cx="5486400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3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Варка </a:t>
            </a:r>
            <a:endParaRPr lang="ru-RU" dirty="0"/>
          </a:p>
        </p:txBody>
      </p:sp>
      <p:pic>
        <p:nvPicPr>
          <p:cNvPr id="6147" name="Picture 3" descr="C:\Users\Учитель\Downloads\Screenshot_20230420-111157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2366645"/>
            <a:ext cx="54864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6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Мойка фруктов</a:t>
            </a:r>
            <a:endParaRPr lang="ru-RU" dirty="0"/>
          </a:p>
        </p:txBody>
      </p:sp>
      <p:pic>
        <p:nvPicPr>
          <p:cNvPr id="7170" name="Picture 2" descr="C:\Users\Учитель\Downloads\Screenshot_20230420-111202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2362835"/>
            <a:ext cx="5486400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8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Users\Учитель\Downloads\Screenshot_20230420-111209_Video 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24" y="1628800"/>
            <a:ext cx="6995760" cy="40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83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14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Приготовление школьного завтрака</vt:lpstr>
      <vt:lpstr>Нарезка хлеба</vt:lpstr>
      <vt:lpstr>Нарезка сыра</vt:lpstr>
      <vt:lpstr>Приготовление бутербродов</vt:lpstr>
      <vt:lpstr>Замес теста</vt:lpstr>
      <vt:lpstr>Варка </vt:lpstr>
      <vt:lpstr>Мойка фруктов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школьного завтрака</dc:title>
  <dc:creator>Учитель</dc:creator>
  <cp:lastModifiedBy>Учитель</cp:lastModifiedBy>
  <cp:revision>2</cp:revision>
  <dcterms:created xsi:type="dcterms:W3CDTF">2023-04-20T08:17:45Z</dcterms:created>
  <dcterms:modified xsi:type="dcterms:W3CDTF">2023-04-20T09:14:54Z</dcterms:modified>
</cp:coreProperties>
</file>